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409" r:id="rId2"/>
    <p:sldId id="408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304" r:id="rId12"/>
    <p:sldId id="305" r:id="rId13"/>
    <p:sldId id="381" r:id="rId14"/>
    <p:sldId id="307" r:id="rId15"/>
    <p:sldId id="308" r:id="rId16"/>
    <p:sldId id="309" r:id="rId17"/>
    <p:sldId id="310" r:id="rId18"/>
    <p:sldId id="311" r:id="rId19"/>
    <p:sldId id="312" r:id="rId20"/>
    <p:sldId id="314" r:id="rId21"/>
    <p:sldId id="315" r:id="rId22"/>
    <p:sldId id="419" r:id="rId23"/>
    <p:sldId id="269" r:id="rId24"/>
    <p:sldId id="270" r:id="rId25"/>
    <p:sldId id="271" r:id="rId26"/>
    <p:sldId id="272" r:id="rId27"/>
    <p:sldId id="273" r:id="rId28"/>
    <p:sldId id="41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7" autoAdjust="0"/>
    <p:restoredTop sz="94660"/>
  </p:normalViewPr>
  <p:slideViewPr>
    <p:cSldViewPr>
      <p:cViewPr varScale="1">
        <p:scale>
          <a:sx n="64" d="100"/>
          <a:sy n="64" d="100"/>
        </p:scale>
        <p:origin x="-2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0383-2C31-46B6-A7F5-6CCCC50D5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63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0383-2C31-46B6-A7F5-6CCCC50D58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0383-2C31-46B6-A7F5-6CCCC50D58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0383-2C31-46B6-A7F5-6CCCC50D58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0383-2C31-46B6-A7F5-6CCCC50D58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0383-2C31-46B6-A7F5-6CCCC50D58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0383-2C31-46B6-A7F5-6CCCC50D58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0383-2C31-46B6-A7F5-6CCCC50D5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0383-2C31-46B6-A7F5-6CCCC50D5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19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19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219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9R0nwFXWThCJM&amp;tbnid=R3gywjrRdJk68M:&amp;ved=0CAUQjRw&amp;url=http://photo.ooopic.com/photo/10751201/&amp;ei=46E-UdyhDsT02wXxgIHIAQ&amp;psig=AFQjCNFih-3QBIxHFz2crT3QqXHZjo5Tbg&amp;ust=13631455604809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9R0nwFXWThCJM&amp;tbnid=R3gywjrRdJk68M:&amp;ved=0CAUQjRw&amp;url=http://photo.ooopic.com/photo/10751201/&amp;ei=46E-UdyhDsT02wXxgIHIAQ&amp;psig=AFQjCNFih-3QBIxHFz2crT3QqXHZjo5Tbg&amp;ust=13631455604809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fUtqHA0nZ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BXfk2HYfE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7413" y="4114800"/>
            <a:ext cx="2236787" cy="91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Part 4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73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4108537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 smtClean="0">
                <a:solidFill>
                  <a:srgbClr val="2A0E00"/>
                </a:solidFill>
              </a:rPr>
              <a:t>Discuss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Why was the new Pharaoh cruel to the Children of Israel?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did the new Pharaoh tell the nurses to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did the Mother of Moses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did Pharaoh’s Daughter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Why did Moses flee from Egypt? 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2A0E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latin typeface="Arial" charset="0"/>
                <a:hlinkClick r:id="rId5"/>
              </a:rPr>
              <a:t>http://campaignkerusso.org/?</a:t>
            </a:r>
            <a:r>
              <a:rPr lang="en-US" sz="2000" b="1" dirty="0" smtClean="0">
                <a:latin typeface="Arial" charset="0"/>
                <a:hlinkClick r:id="rId5"/>
              </a:rPr>
              <a:t>p=10219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latin typeface="Arial" charset="0"/>
                <a:hlinkClick r:id="rId5"/>
              </a:rPr>
              <a:t>http://campaignkerusso.org/?</a:t>
            </a:r>
            <a:r>
              <a:rPr lang="en-US" sz="2000" b="1" dirty="0" smtClean="0">
                <a:latin typeface="Arial" charset="0"/>
                <a:hlinkClick r:id="rId5"/>
              </a:rPr>
              <a:t>p=10219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08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latin typeface="Arial" charset="0"/>
                <a:hlinkClick r:id="rId5"/>
              </a:rPr>
              <a:t>http://campaignkerusso.org/?</a:t>
            </a:r>
            <a:r>
              <a:rPr lang="en-US" sz="2000" b="1" dirty="0" smtClean="0">
                <a:latin typeface="Arial" charset="0"/>
                <a:hlinkClick r:id="rId5"/>
              </a:rPr>
              <a:t>p=10219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08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c2.ooopic.com/10/75/12/01bOOOPICc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700"/>
                    </a14:imgEffect>
                    <a14:imgEffect>
                      <a14:saturation sat="80000"/>
                    </a14:imgEffect>
                    <a14:imgEffect>
                      <a14:brightnessContrast bright="8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19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30301"/>
                </a:solidFill>
                <a:latin typeface="+mn-lt"/>
              </a:rPr>
              <a:t>Saturdays: Through the Bible</a:t>
            </a:r>
            <a:endParaRPr lang="en-US" b="1" dirty="0">
              <a:solidFill>
                <a:srgbClr val="03030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562600"/>
          </a:xfrm>
        </p:spPr>
        <p:txBody>
          <a:bodyPr/>
          <a:lstStyle/>
          <a:p>
            <a:pPr marL="0" indent="0" algn="ctr">
              <a:buClr>
                <a:srgbClr val="2A2710"/>
              </a:buClr>
              <a:buNone/>
            </a:pPr>
            <a:r>
              <a:rPr lang="en-US" b="1" dirty="0" smtClean="0">
                <a:solidFill>
                  <a:srgbClr val="1B1B0B"/>
                </a:solidFill>
              </a:rPr>
              <a:t>What we have learned so far: 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Creation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The first people: Adam &amp; Eve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Adam &amp; Eve’s Kids: Cain &amp; Abel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Noah &amp; The Ark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The Tower of Babel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The Call of Abram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Lot’s Bad Choices</a:t>
            </a:r>
          </a:p>
          <a:p>
            <a:pPr marL="0" indent="0">
              <a:buClr>
                <a:srgbClr val="2A2710"/>
              </a:buClr>
              <a:buNone/>
            </a:pPr>
            <a:endParaRPr lang="en-US" b="1" dirty="0">
              <a:solidFill>
                <a:srgbClr val="1B1B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c2.ooopic.com/10/75/12/01bOOOPICc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700"/>
                    </a14:imgEffect>
                    <a14:imgEffect>
                      <a14:saturation sat="80000"/>
                    </a14:imgEffect>
                    <a14:imgEffect>
                      <a14:brightnessContrast bright="8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19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30301"/>
                </a:solidFill>
                <a:latin typeface="+mn-lt"/>
              </a:rPr>
              <a:t>Saturdays: Through the Bible</a:t>
            </a:r>
            <a:endParaRPr lang="en-US" b="1" dirty="0">
              <a:solidFill>
                <a:srgbClr val="03030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562600"/>
          </a:xfrm>
        </p:spPr>
        <p:txBody>
          <a:bodyPr/>
          <a:lstStyle/>
          <a:p>
            <a:pPr lvl="0">
              <a:buClr>
                <a:srgbClr val="2A2710"/>
              </a:buClr>
            </a:pPr>
            <a:r>
              <a:rPr lang="en-US" b="1" dirty="0" smtClean="0">
                <a:solidFill>
                  <a:srgbClr val="1B1B0B"/>
                </a:solidFill>
              </a:rPr>
              <a:t>Abraham’s Kid: Isaac</a:t>
            </a:r>
            <a:endParaRPr lang="en-US" b="1" dirty="0">
              <a:solidFill>
                <a:srgbClr val="1B1B0B"/>
              </a:solidFill>
            </a:endParaRP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God Tests Abraham’s Faith </a:t>
            </a:r>
          </a:p>
          <a:p>
            <a:pPr lvl="0">
              <a:buClr>
                <a:srgbClr val="2A2710"/>
              </a:buClr>
            </a:pPr>
            <a:r>
              <a:rPr lang="en-US" b="1" dirty="0" smtClean="0">
                <a:solidFill>
                  <a:srgbClr val="1B1B0B"/>
                </a:solidFill>
              </a:rPr>
              <a:t>Isaac’s </a:t>
            </a:r>
            <a:r>
              <a:rPr lang="en-US" b="1" dirty="0">
                <a:solidFill>
                  <a:srgbClr val="1B1B0B"/>
                </a:solidFill>
              </a:rPr>
              <a:t>Kids: Jacob &amp; Esau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Jacob’s Kid: Joseph – Hated by his brothers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God Raises Joseph Up to Save His Family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Joseph Forgives His Brothers</a:t>
            </a:r>
          </a:p>
          <a:p>
            <a:pPr lvl="0">
              <a:buClr>
                <a:srgbClr val="2A2710"/>
              </a:buClr>
            </a:pPr>
            <a:r>
              <a:rPr lang="en-US" b="1" dirty="0">
                <a:solidFill>
                  <a:srgbClr val="1B1B0B"/>
                </a:solidFill>
              </a:rPr>
              <a:t>Next: Joseph and his brothers make a new home in Egypt, but things start to </a:t>
            </a:r>
            <a:r>
              <a:rPr lang="en-US" b="1" dirty="0" smtClean="0">
                <a:solidFill>
                  <a:srgbClr val="1B1B0B"/>
                </a:solidFill>
              </a:rPr>
              <a:t>go very </a:t>
            </a:r>
            <a:r>
              <a:rPr lang="en-US" b="1" dirty="0">
                <a:solidFill>
                  <a:srgbClr val="1B1B0B"/>
                </a:solidFill>
              </a:rPr>
              <a:t>wrong.</a:t>
            </a:r>
          </a:p>
          <a:p>
            <a:pPr marL="0" indent="0">
              <a:buClr>
                <a:srgbClr val="2A2710"/>
              </a:buClr>
              <a:buNone/>
            </a:pPr>
            <a:endParaRPr lang="en-US" b="1" dirty="0">
              <a:solidFill>
                <a:srgbClr val="1B1B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4032337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 smtClean="0">
                <a:solidFill>
                  <a:srgbClr val="2A0E00"/>
                </a:solidFill>
              </a:rPr>
              <a:t>Questions to </a:t>
            </a:r>
            <a:r>
              <a:rPr lang="en-US" sz="2800" u="sng" dirty="0">
                <a:solidFill>
                  <a:srgbClr val="2A0E00"/>
                </a:solidFill>
              </a:rPr>
              <a:t>Think About During the Next </a:t>
            </a:r>
            <a:r>
              <a:rPr lang="en-US" sz="2800" u="sng" dirty="0" smtClean="0">
                <a:solidFill>
                  <a:srgbClr val="2A0E00"/>
                </a:solidFill>
              </a:rPr>
              <a:t>Video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new name was given to Isaac?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are the Names of Isaac’s twin sons?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How Many Sons did Jacob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bad thing happened to Joseph?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How did God use Joseph to save his family?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had God foretold Abraham about his family, that was now coming true?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2A0E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038600"/>
          </a:xfrm>
        </p:spPr>
        <p:txBody>
          <a:bodyPr/>
          <a:lstStyle/>
          <a:p>
            <a:pPr algn="ctr"/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Video</a:t>
            </a:r>
            <a:r>
              <a:rPr lang="en-US" sz="4000" dirty="0"/>
              <a:t>: Story of the Bible </a:t>
            </a:r>
            <a:r>
              <a:rPr lang="en-US" sz="4000" dirty="0" smtClean="0"/>
              <a:t>4a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Download Here:</a:t>
            </a:r>
            <a:br>
              <a:rPr lang="en-US" sz="4000" dirty="0"/>
            </a:br>
            <a:r>
              <a:rPr lang="en-US" sz="2400" b="1" dirty="0">
                <a:latin typeface="+mn-lt"/>
                <a:hlinkClick r:id="rId3"/>
              </a:rPr>
              <a:t>http://</a:t>
            </a:r>
            <a:r>
              <a:rPr lang="en-US" sz="2400" b="1" dirty="0" smtClean="0">
                <a:latin typeface="+mn-lt"/>
                <a:hlinkClick r:id="rId3"/>
              </a:rPr>
              <a:t>youtu.be/wfUtqHA0nZ8</a:t>
            </a:r>
            <a:r>
              <a:rPr lang="en-US" sz="2400" b="1" dirty="0" smtClean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4032337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>
                <a:solidFill>
                  <a:srgbClr val="2A0E00"/>
                </a:solidFill>
              </a:rPr>
              <a:t>Discuss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new name was given to Isaac?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are the Names of Isaac’s twin sons?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How Many Sons did Jacob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bad thing happened to Joseph?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How did God use Joseph to save his family?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had God foretold Abraham about his family, that was now coming true?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2A0E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christianitymatters.files.wordpress.com/2011/07/story-of-the-bib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463"/>
            <a:ext cx="8839200" cy="4108537"/>
          </a:xfr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16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-24000" contrast="2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rgbClr val="FFFF00">
                <a:alpha val="40000"/>
              </a:srgbClr>
            </a:glow>
          </a:effectLst>
        </p:spPr>
        <p:txBody>
          <a:bodyPr lIns="0" tIns="0" rIns="0" bIns="0"/>
          <a:lstStyle/>
          <a:p>
            <a:pPr marL="0" lvl="0" indent="0" algn="ctr">
              <a:buNone/>
            </a:pPr>
            <a:r>
              <a:rPr lang="en-US" sz="2800" u="sng" dirty="0" smtClean="0">
                <a:solidFill>
                  <a:srgbClr val="2A0E00"/>
                </a:solidFill>
              </a:rPr>
              <a:t>Questions to </a:t>
            </a:r>
            <a:r>
              <a:rPr lang="en-US" sz="2800" u="sng" dirty="0">
                <a:solidFill>
                  <a:srgbClr val="2A0E00"/>
                </a:solidFill>
              </a:rPr>
              <a:t>Think About During the Next </a:t>
            </a:r>
            <a:r>
              <a:rPr lang="en-US" sz="2800" u="sng" dirty="0" smtClean="0">
                <a:solidFill>
                  <a:srgbClr val="2A0E00"/>
                </a:solidFill>
              </a:rPr>
              <a:t>Video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Why was the new Pharaoh cruel to the Children of Israel?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did the new Pharaoh tell the nurses to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did the Mother of Moses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What did Pharaoh’s Daughter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A0E00"/>
                </a:solidFill>
              </a:rPr>
              <a:t>Why did Moses flee from Egypt? 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2A0E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2A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9144000" cy="4038600"/>
          </a:xfrm>
        </p:spPr>
        <p:txBody>
          <a:bodyPr/>
          <a:lstStyle/>
          <a:p>
            <a:pPr algn="ctr"/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Video: Story </a:t>
            </a:r>
            <a:r>
              <a:rPr lang="en-US" sz="4000" dirty="0"/>
              <a:t>of the Bible </a:t>
            </a:r>
            <a:r>
              <a:rPr lang="en-US" sz="4000" dirty="0" smtClean="0"/>
              <a:t>4b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Download Here:</a:t>
            </a:r>
            <a:br>
              <a:rPr lang="en-US" sz="4000" dirty="0"/>
            </a:br>
            <a:r>
              <a:rPr lang="en-US" sz="2400" b="1" dirty="0">
                <a:latin typeface="+mn-lt"/>
                <a:hlinkClick r:id="rId3"/>
              </a:rPr>
              <a:t>http://youtu.be/-</a:t>
            </a:r>
            <a:r>
              <a:rPr lang="en-US" sz="2400" b="1" dirty="0" smtClean="0">
                <a:latin typeface="+mn-lt"/>
                <a:hlinkClick r:id="rId3"/>
              </a:rPr>
              <a:t>BXfk2HYfEk</a:t>
            </a:r>
            <a:r>
              <a:rPr lang="en-US" sz="2400" b="1" dirty="0" smtClean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65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1112</Words>
  <Application>Microsoft Office PowerPoint</Application>
  <PresentationFormat>On-screen Show (4:3)</PresentationFormat>
  <Paragraphs>132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Refined</vt:lpstr>
      <vt:lpstr>PowerPoint Presentation</vt:lpstr>
      <vt:lpstr>PowerPoint Presentation</vt:lpstr>
      <vt:lpstr>Saturdays: Through the Bible</vt:lpstr>
      <vt:lpstr>Saturdays: Through the Bible</vt:lpstr>
      <vt:lpstr>PowerPoint Presentation</vt:lpstr>
      <vt:lpstr>Next Slide  Video: Story of the Bible 4a  Download Here: http://youtu.be/wfUtqHA0nZ8 </vt:lpstr>
      <vt:lpstr>PowerPoint Presentation</vt:lpstr>
      <vt:lpstr>PowerPoint Presentation</vt:lpstr>
      <vt:lpstr>Next Slide  Video: Story of the Bible 4b  Download Here: http://youtu.be/-BXfk2HYfEk 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93</cp:revision>
  <dcterms:created xsi:type="dcterms:W3CDTF">2012-08-28T02:53:07Z</dcterms:created>
  <dcterms:modified xsi:type="dcterms:W3CDTF">2013-03-19T00:50:15Z</dcterms:modified>
</cp:coreProperties>
</file>